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PT Sans Narrow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867382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25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6618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19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1890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09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789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81690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4913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5842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7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1575034" y="3158251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7" cy="152400"/>
            <a:chOff x="1346428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8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8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7" cy="152400"/>
            <a:chOff x="1346435" y="3969087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7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7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3"/>
              </a:buClr>
              <a:buSzPct val="100000"/>
              <a:defRPr sz="1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Open Sans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Open Sans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lang="en"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256375" y="1155025"/>
            <a:ext cx="6630000" cy="232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Fargo Connects Kick Off Event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Saddle Up for Fargo Connects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Western theme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Week long event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Pledges due by Monday October 16th </a:t>
            </a:r>
          </a:p>
          <a:p>
            <a:pPr marL="1828800" lvl="1" indent="-228600" rtl="0">
              <a:spcBef>
                <a:spcPts val="0"/>
              </a:spcBef>
              <a:buClr>
                <a:schemeClr val="dk1"/>
              </a:buClr>
              <a:buChar char="◆"/>
            </a:pPr>
            <a:r>
              <a:rPr lang="en" dirty="0">
                <a:solidFill>
                  <a:schemeClr val="dk1"/>
                </a:solidFill>
              </a:rPr>
              <a:t>Email will be sent on Friday October 13th as a reminder</a:t>
            </a:r>
          </a:p>
          <a:p>
            <a:pPr marL="1828800" lvl="1" indent="-228600" rtl="0">
              <a:spcBef>
                <a:spcPts val="0"/>
              </a:spcBef>
              <a:buClr>
                <a:schemeClr val="dk1"/>
              </a:buClr>
              <a:buChar char="◆"/>
            </a:pPr>
            <a:r>
              <a:rPr lang="en" dirty="0">
                <a:solidFill>
                  <a:schemeClr val="dk1"/>
                </a:solidFill>
              </a:rPr>
              <a:t>Team </a:t>
            </a:r>
            <a:r>
              <a:rPr lang="en" dirty="0" smtClean="0">
                <a:solidFill>
                  <a:schemeClr val="dk1"/>
                </a:solidFill>
              </a:rPr>
              <a:t>Taco Bar for </a:t>
            </a:r>
            <a:r>
              <a:rPr lang="en" dirty="0">
                <a:solidFill>
                  <a:schemeClr val="dk1"/>
                </a:solidFill>
              </a:rPr>
              <a:t>department whose members all make a pledge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Goal for Fargo Connects: $50,000</a:t>
            </a: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Events 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Horseshoe Toss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 smtClean="0">
                <a:solidFill>
                  <a:schemeClr val="dk1"/>
                </a:solidFill>
              </a:rPr>
              <a:t>Crossword Puzzles</a:t>
            </a:r>
            <a:endParaRPr lang="en" dirty="0">
              <a:solidFill>
                <a:schemeClr val="dk1"/>
              </a:solidFill>
            </a:endParaRP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Pin the Tail on the </a:t>
            </a:r>
            <a:r>
              <a:rPr lang="en" dirty="0" smtClean="0">
                <a:solidFill>
                  <a:schemeClr val="dk1"/>
                </a:solidFill>
              </a:rPr>
              <a:t>Donkey</a:t>
            </a:r>
            <a:endParaRPr lang="en" dirty="0">
              <a:solidFill>
                <a:schemeClr val="dk1"/>
              </a:solidFill>
            </a:endParaRP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Obstacle Course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Chili Cook - Off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BINGO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 smtClean="0">
                <a:solidFill>
                  <a:schemeClr val="dk1"/>
                </a:solidFill>
              </a:rPr>
              <a:t>Dunk the President</a:t>
            </a:r>
            <a:endParaRPr lang="en" dirty="0">
              <a:solidFill>
                <a:schemeClr val="dk1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1550" y="1198775"/>
            <a:ext cx="4198299" cy="14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Mechanical Bull Ride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425" y="1222600"/>
            <a:ext cx="7567449" cy="359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Line-Up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Monday - Pledges due by EOD</a:t>
            </a:r>
          </a:p>
          <a:p>
            <a:pPr marL="1371600" lvl="1" indent="-228600" rtl="0">
              <a:spcBef>
                <a:spcPts val="0"/>
              </a:spcBef>
              <a:buClr>
                <a:schemeClr val="dk1"/>
              </a:buClr>
              <a:buChar char="◆"/>
            </a:pPr>
            <a:r>
              <a:rPr lang="en" dirty="0">
                <a:solidFill>
                  <a:schemeClr val="dk1"/>
                </a:solidFill>
              </a:rPr>
              <a:t>Team that obtains 100% participation will receive </a:t>
            </a:r>
            <a:r>
              <a:rPr lang="en" dirty="0" smtClean="0">
                <a:solidFill>
                  <a:schemeClr val="dk1"/>
                </a:solidFill>
              </a:rPr>
              <a:t>Taco Bar</a:t>
            </a:r>
            <a:endParaRPr lang="en" dirty="0">
              <a:solidFill>
                <a:schemeClr val="dk1"/>
              </a:solidFill>
            </a:endParaRP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Tuesday - Game Day/Cake Walk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Western Clothes Wednesday 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Thursday - Chili Cook-Off/Chili Dinner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Friday - Winners Announced </a:t>
            </a:r>
          </a:p>
          <a:p>
            <a:pPr marL="1371600" lvl="1" indent="-228600">
              <a:spcBef>
                <a:spcPts val="0"/>
              </a:spcBef>
              <a:buClr>
                <a:schemeClr val="dk1"/>
              </a:buClr>
              <a:buChar char="◆"/>
            </a:pPr>
            <a:r>
              <a:rPr lang="en" dirty="0">
                <a:solidFill>
                  <a:schemeClr val="dk1"/>
                </a:solidFill>
              </a:rPr>
              <a:t>Goal met: </a:t>
            </a:r>
            <a:r>
              <a:rPr lang="en" dirty="0" smtClean="0">
                <a:solidFill>
                  <a:schemeClr val="dk1"/>
                </a:solidFill>
              </a:rPr>
              <a:t>Dunk</a:t>
            </a:r>
            <a:r>
              <a:rPr lang="en" dirty="0" smtClean="0">
                <a:solidFill>
                  <a:schemeClr val="dk1"/>
                </a:solidFill>
              </a:rPr>
              <a:t> </a:t>
            </a:r>
            <a:r>
              <a:rPr lang="en" dirty="0">
                <a:solidFill>
                  <a:schemeClr val="dk1"/>
                </a:solidFill>
              </a:rPr>
              <a:t>the President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11700" y="328825"/>
            <a:ext cx="8520600" cy="430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>
                <a:solidFill>
                  <a:schemeClr val="dk1"/>
                </a:solidFill>
              </a:rPr>
              <a:t>Coloring sheets - $1/sheet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>
                <a:solidFill>
                  <a:schemeClr val="dk1"/>
                </a:solidFill>
              </a:rPr>
              <a:t>Badge retakes - $5</a:t>
            </a:r>
          </a:p>
          <a:p>
            <a:pPr marL="914400" lvl="0" indent="-22860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>
                <a:solidFill>
                  <a:schemeClr val="dk1"/>
                </a:solidFill>
              </a:rPr>
              <a:t>BINGO - $1/card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608063"/>
            <a:ext cx="2769576" cy="276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Chili Cook-Off and Dinner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4106188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 smtClean="0">
                <a:solidFill>
                  <a:schemeClr val="dk1"/>
                </a:solidFill>
              </a:rPr>
              <a:t>Thursday at 5 PM 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 smtClean="0">
                <a:solidFill>
                  <a:schemeClr val="dk1"/>
                </a:solidFill>
              </a:rPr>
              <a:t>Hosted </a:t>
            </a:r>
            <a:r>
              <a:rPr lang="en" dirty="0">
                <a:solidFill>
                  <a:schemeClr val="dk1"/>
                </a:solidFill>
              </a:rPr>
              <a:t>by Fit Wages at our Fargo location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Open to the community 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Employee participation 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BYOC - Bring Your Own </a:t>
            </a:r>
            <a:r>
              <a:rPr lang="en" dirty="0" smtClean="0">
                <a:solidFill>
                  <a:schemeClr val="dk1"/>
                </a:solidFill>
              </a:rPr>
              <a:t>Chili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5968" y="1266325"/>
            <a:ext cx="41302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228600">
              <a:buClr>
                <a:schemeClr val="dk1"/>
              </a:buClr>
              <a:buChar char="➔"/>
            </a:pPr>
            <a:r>
              <a:rPr lang="en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Tickets on sale at the door - $5/adult, $</a:t>
            </a:r>
            <a:r>
              <a:rPr lang="en" sz="1800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3/child</a:t>
            </a:r>
            <a:endParaRPr lang="en" sz="18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685800" lvl="0">
              <a:buClr>
                <a:schemeClr val="dk1"/>
              </a:buClr>
            </a:pPr>
            <a:endParaRPr lang="en" sz="18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914400" lvl="0" indent="-228600">
              <a:buClr>
                <a:schemeClr val="dk1"/>
              </a:buClr>
              <a:buChar char="➔"/>
            </a:pPr>
            <a:r>
              <a:rPr lang="en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Or included with your </a:t>
            </a:r>
            <a:r>
              <a:rPr lang="en" sz="1800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Sheriff</a:t>
            </a:r>
            <a:r>
              <a:rPr lang="en" sz="1800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 </a:t>
            </a:r>
            <a:r>
              <a:rPr lang="en" sz="1800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Badge</a:t>
            </a:r>
          </a:p>
          <a:p>
            <a:pPr marL="685800" lvl="0">
              <a:buClr>
                <a:schemeClr val="dk1"/>
              </a:buClr>
            </a:pPr>
            <a:endParaRPr lang="en" sz="18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914400" lvl="0" indent="-228600">
              <a:buClr>
                <a:schemeClr val="dk1"/>
              </a:buClr>
              <a:buChar char="➔"/>
            </a:pPr>
            <a:r>
              <a:rPr lang="en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Raised funds will be donated to Fargo </a:t>
            </a:r>
            <a:r>
              <a:rPr lang="en" sz="1800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Connects</a:t>
            </a:r>
          </a:p>
          <a:p>
            <a:pPr marL="685800" lvl="0">
              <a:buClr>
                <a:schemeClr val="dk1"/>
              </a:buClr>
            </a:pPr>
            <a:endParaRPr lang="en" sz="1800" dirty="0">
              <a:solidFill>
                <a:schemeClr val="dk1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  <a:p>
            <a:pPr marL="914400" lvl="0" indent="-228600">
              <a:buClr>
                <a:schemeClr val="dk1"/>
              </a:buClr>
              <a:buChar char="➔"/>
            </a:pPr>
            <a:r>
              <a:rPr lang="en" sz="1800" dirty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Voting for best chili </a:t>
            </a:r>
            <a:r>
              <a:rPr lang="en" sz="1800" dirty="0" smtClean="0">
                <a:solidFill>
                  <a:schemeClr val="dk1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–winner will be announced</a:t>
            </a:r>
            <a:endParaRPr lang="en-US" sz="1800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Sheriff </a:t>
            </a:r>
            <a:r>
              <a:rPr lang="en" dirty="0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Badges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$20/badge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Access to all events</a:t>
            </a:r>
          </a:p>
          <a:p>
            <a:pPr marL="914400" lvl="0" indent="-228600" rtl="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10 </a:t>
            </a:r>
            <a:r>
              <a:rPr lang="en" dirty="0" smtClean="0">
                <a:solidFill>
                  <a:schemeClr val="dk1"/>
                </a:solidFill>
              </a:rPr>
              <a:t>crossword puzzles</a:t>
            </a:r>
            <a:endParaRPr lang="en" dirty="0">
              <a:solidFill>
                <a:schemeClr val="dk1"/>
              </a:solidFill>
            </a:endParaRPr>
          </a:p>
          <a:p>
            <a:pPr marL="914400" lvl="0" indent="-228600">
              <a:spcBef>
                <a:spcPts val="0"/>
              </a:spcBef>
              <a:buClr>
                <a:schemeClr val="dk1"/>
              </a:buClr>
              <a:buChar char="➔"/>
            </a:pPr>
            <a:r>
              <a:rPr lang="en" dirty="0">
                <a:solidFill>
                  <a:schemeClr val="dk1"/>
                </a:solidFill>
              </a:rPr>
              <a:t>10 BINGO cards 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4254" y="1317350"/>
            <a:ext cx="3002925" cy="2884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774975" y="1011450"/>
            <a:ext cx="7618200" cy="320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6000" b="1">
              <a:solidFill>
                <a:srgbClr val="F1C23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en" sz="6000" b="1">
                <a:solidFill>
                  <a:srgbClr val="F1C232"/>
                </a:solidFill>
                <a:latin typeface="Cambria"/>
                <a:ea typeface="Cambria"/>
                <a:cs typeface="Cambria"/>
                <a:sym typeface="Cambria"/>
              </a:rPr>
              <a:t>GOAL: $50,000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209</Words>
  <Application>Microsoft Office PowerPoint</Application>
  <PresentationFormat>On-screen Show (16:9)</PresentationFormat>
  <Paragraphs>48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Open Sans</vt:lpstr>
      <vt:lpstr>Arial</vt:lpstr>
      <vt:lpstr>Cambria</vt:lpstr>
      <vt:lpstr>PT Sans Narrow</vt:lpstr>
      <vt:lpstr>tropic</vt:lpstr>
      <vt:lpstr>Fargo Connects Kick Off Event</vt:lpstr>
      <vt:lpstr>Saddle Up for Fargo Connects</vt:lpstr>
      <vt:lpstr>Events </vt:lpstr>
      <vt:lpstr>Mechanical Bull Ride</vt:lpstr>
      <vt:lpstr>Line-Up</vt:lpstr>
      <vt:lpstr>PowerPoint Presentation</vt:lpstr>
      <vt:lpstr>Chili Cook-Off and Dinner</vt:lpstr>
      <vt:lpstr>Sheriff Badges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Fargo Connects Kick Off Event</dc:title>
  <dc:creator>Whitney</dc:creator>
  <cp:lastModifiedBy>Whitney</cp:lastModifiedBy>
  <cp:revision>5</cp:revision>
  <dcterms:modified xsi:type="dcterms:W3CDTF">2017-09-05T20:51:27Z</dcterms:modified>
</cp:coreProperties>
</file>