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30"/>
    <p:restoredTop sz="94700"/>
  </p:normalViewPr>
  <p:slideViewPr>
    <p:cSldViewPr snapToGrid="0" snapToObjects="1">
      <p:cViewPr varScale="1">
        <p:scale>
          <a:sx n="70" d="100"/>
          <a:sy n="70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Fargo Connects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dk1">
                <a:tint val="885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1974</c:v>
                </c:pt>
                <c:pt idx="1">
                  <c:v>1986</c:v>
                </c:pt>
                <c:pt idx="2">
                  <c:v>1997</c:v>
                </c:pt>
                <c:pt idx="3">
                  <c:v>2001</c:v>
                </c:pt>
                <c:pt idx="4">
                  <c:v>2007</c:v>
                </c:pt>
              </c:numCache>
            </c:numRef>
          </c:cat>
          <c:val>
            <c:numRef>
              <c:f>Sheet1!$B$2:$B$6</c:f>
              <c:numCache>
                <c:formatCode>0.000000</c:formatCode>
                <c:ptCount val="5"/>
                <c:pt idx="0">
                  <c:v>1.0389949999999999</c:v>
                </c:pt>
                <c:pt idx="1">
                  <c:v>1.68</c:v>
                </c:pt>
                <c:pt idx="2">
                  <c:v>3.4</c:v>
                </c:pt>
                <c:pt idx="3">
                  <c:v>3.91</c:v>
                </c:pt>
                <c:pt idx="4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-1416868144"/>
        <c:axId val="-1416856176"/>
      </c:barChart>
      <c:catAx>
        <c:axId val="-1416868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16856176"/>
        <c:crosses val="autoZero"/>
        <c:auto val="1"/>
        <c:lblAlgn val="ctr"/>
        <c:lblOffset val="100"/>
        <c:noMultiLvlLbl val="0"/>
      </c:catAx>
      <c:valAx>
        <c:axId val="-141685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Revenue (in billions)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0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1686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33E26-1AF9-1E44-8906-818053DF38D7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A1003-FF52-6A4A-ABC2-3032EA74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6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A1003-FF52-6A4A-ABC2-3032EA74DA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7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2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8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2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1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4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4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2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0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F7853-14E3-1F4E-9A6C-62011F05D5B8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6BBBF-1A9F-9345-8227-B24F4344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8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rgoconnect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51860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Hiragino Kaku Gothic StdN W8" charset="-128"/>
                <a:ea typeface="Hiragino Kaku Gothic StdN W8" charset="-128"/>
                <a:cs typeface="Hiragino Kaku Gothic StdN W8" charset="-128"/>
              </a:rPr>
              <a:t>Fargo Connects</a:t>
            </a:r>
            <a:endParaRPr lang="en-US" sz="6600" b="1" dirty="0">
              <a:latin typeface="Hiragino Kaku Gothic StdN W8" charset="-128"/>
              <a:ea typeface="Hiragino Kaku Gothic StdN W8" charset="-128"/>
              <a:cs typeface="Hiragino Kaku Gothic StdN W8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84277"/>
            <a:ext cx="12192000" cy="773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 smtClean="0">
                <a:latin typeface="AppleMyungjo" charset="-127"/>
                <a:ea typeface="AppleMyungjo" charset="-127"/>
                <a:cs typeface="AppleMyungjo" charset="-127"/>
              </a:rPr>
              <a:t>Fit Wages</a:t>
            </a:r>
            <a:endParaRPr lang="en-US" sz="2800" spc="300" dirty="0">
              <a:latin typeface="AppleMyungjo" charset="-127"/>
              <a:ea typeface="AppleMyungjo" charset="-127"/>
              <a:cs typeface="AppleMyungjo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940188"/>
            <a:ext cx="121920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800" b="1" dirty="0">
                <a:latin typeface="Hiragino Kaku Gothic StdN W8" charset="-128"/>
                <a:ea typeface="Hiragino Kaku Gothic StdN W8" charset="-128"/>
                <a:cs typeface="Hiragino Kaku Gothic StdN W8" charset="-128"/>
              </a:rPr>
              <a:t>History and </a:t>
            </a:r>
            <a:r>
              <a:rPr lang="en-US" sz="2800" b="1" dirty="0" smtClean="0">
                <a:latin typeface="Hiragino Kaku Gothic StdN W8" charset="-128"/>
                <a:ea typeface="Hiragino Kaku Gothic StdN W8" charset="-128"/>
                <a:cs typeface="Hiragino Kaku Gothic StdN W8" charset="-128"/>
              </a:rPr>
              <a:t>Mission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latin typeface="Hiragino Kaku Gothic StdN W8" charset="-128"/>
                <a:ea typeface="Hiragino Kaku Gothic StdN W8" charset="-128"/>
                <a:cs typeface="Hiragino Kaku Gothic StdN W8" charset="-128"/>
              </a:rPr>
              <a:t>Presented by Emily Tostenson</a:t>
            </a:r>
            <a:endParaRPr lang="en-US" dirty="0">
              <a:latin typeface="Hiragino Kaku Gothic StdN W8" charset="-128"/>
              <a:ea typeface="Hiragino Kaku Gothic StdN W8" charset="-128"/>
              <a:cs typeface="Hiragino Kaku Gothic StdN W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0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1887: Founded in Denver, Colorado</a:t>
            </a:r>
          </a:p>
          <a:p>
            <a:pPr lvl="1"/>
            <a:r>
              <a:rPr lang="en-US" dirty="0" smtClean="0"/>
              <a:t>Rev. Myron W. Reed, Msgr. William J.O’Ryan, Dean H. Martyn Hart, and Rabbi William S Friedman</a:t>
            </a:r>
          </a:p>
          <a:p>
            <a:r>
              <a:rPr lang="en-US" dirty="0" smtClean="0"/>
              <a:t>1948: 1,000 communities with Fargo Connects organizations</a:t>
            </a:r>
          </a:p>
          <a:p>
            <a:r>
              <a:rPr lang="en-US" dirty="0" smtClean="0"/>
              <a:t>1973: NFL partnership</a:t>
            </a:r>
          </a:p>
          <a:p>
            <a:r>
              <a:rPr lang="en-US" dirty="0" smtClean="0"/>
              <a:t>2008: Redefined focus</a:t>
            </a:r>
          </a:p>
          <a:p>
            <a:r>
              <a:rPr lang="en-US" dirty="0" smtClean="0"/>
              <a:t>2009: Fargo Connects Worldwide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084277"/>
            <a:ext cx="12192000" cy="773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 smtClean="0">
                <a:latin typeface="AppleMyungjo" charset="-127"/>
                <a:ea typeface="AppleMyungjo" charset="-127"/>
                <a:cs typeface="AppleMyungjo" charset="-127"/>
              </a:rPr>
              <a:t>Fit Wages</a:t>
            </a:r>
            <a:endParaRPr lang="en-US" sz="2800" spc="300" dirty="0">
              <a:latin typeface="AppleMyungjo" charset="-127"/>
              <a:ea typeface="AppleMyungjo" charset="-127"/>
              <a:cs typeface="AppleMyu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577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226942"/>
              </p:ext>
            </p:extLst>
          </p:nvPr>
        </p:nvGraphicFramePr>
        <p:xfrm>
          <a:off x="838200" y="556591"/>
          <a:ext cx="10515600" cy="562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084277"/>
            <a:ext cx="12192000" cy="773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 smtClean="0">
                <a:latin typeface="AppleMyungjo" charset="-127"/>
                <a:ea typeface="AppleMyungjo" charset="-127"/>
                <a:cs typeface="AppleMyungjo" charset="-127"/>
              </a:rPr>
              <a:t>Fit Wages</a:t>
            </a:r>
            <a:endParaRPr lang="en-US" sz="2800" spc="300" dirty="0">
              <a:latin typeface="AppleMyungjo" charset="-127"/>
              <a:ea typeface="AppleMyungjo" charset="-127"/>
              <a:cs typeface="AppleMyu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080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Mission and Focus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 “Fargo Connects improves lives by mobilizing the caring power of communities around the work at advance the common good.”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879387"/>
            <a:ext cx="107766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Education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Born Learning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Income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Financial Education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MyFreeTaxes and Volunteer Income Tax Assistance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Health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Environment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NFL Play 60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084277"/>
            <a:ext cx="12192000" cy="773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 smtClean="0">
                <a:latin typeface="AppleMyungjo" charset="-127"/>
                <a:ea typeface="AppleMyungjo" charset="-127"/>
                <a:cs typeface="AppleMyungjo" charset="-127"/>
              </a:rPr>
              <a:t>Fit Wages</a:t>
            </a:r>
            <a:endParaRPr lang="en-US" sz="2800" spc="300" dirty="0">
              <a:latin typeface="AppleMyungjo" charset="-127"/>
              <a:ea typeface="AppleMyungjo" charset="-127"/>
              <a:cs typeface="AppleMyu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77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51860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Hiragino Kaku Gothic StdN W8" charset="-128"/>
                <a:ea typeface="Hiragino Kaku Gothic StdN W8" charset="-128"/>
                <a:cs typeface="Hiragino Kaku Gothic StdN W8" charset="-128"/>
              </a:rPr>
              <a:t>Fargo Connects</a:t>
            </a:r>
            <a:endParaRPr lang="en-US" sz="6600" b="1" dirty="0">
              <a:latin typeface="Hiragino Kaku Gothic StdN W8" charset="-128"/>
              <a:ea typeface="Hiragino Kaku Gothic StdN W8" charset="-128"/>
              <a:cs typeface="Hiragino Kaku Gothic StdN W8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940188"/>
            <a:ext cx="121920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Hiragino Kaku Gothic StdN W8" charset="-128"/>
                <a:ea typeface="Hiragino Kaku Gothic StdN W8" charset="-128"/>
                <a:cs typeface="Hiragino Kaku Gothic StdN W8" charset="-128"/>
              </a:rPr>
              <a:t>Partnership</a:t>
            </a:r>
            <a:endParaRPr lang="en-US" sz="2800" b="1" dirty="0">
              <a:latin typeface="Hiragino Kaku Gothic StdN W8" charset="-128"/>
              <a:ea typeface="Hiragino Kaku Gothic StdN W8" charset="-128"/>
              <a:cs typeface="Hiragino Kaku Gothic StdN W8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84277"/>
            <a:ext cx="12192000" cy="773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 smtClean="0">
                <a:latin typeface="AppleMyungjo" charset="-127"/>
                <a:ea typeface="AppleMyungjo" charset="-127"/>
                <a:cs typeface="AppleMyungjo" charset="-127"/>
              </a:rPr>
              <a:t>Fit Wages</a:t>
            </a:r>
            <a:endParaRPr lang="en-US" sz="2800" spc="300" dirty="0">
              <a:latin typeface="AppleMyungjo" charset="-127"/>
              <a:ea typeface="AppleMyungjo" charset="-127"/>
              <a:cs typeface="AppleMyu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564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Saddle Up for Fargo Connects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8890"/>
            <a:ext cx="10515600" cy="4351338"/>
          </a:xfrm>
        </p:spPr>
        <p:txBody>
          <a:bodyPr/>
          <a:lstStyle/>
          <a:p>
            <a:r>
              <a:rPr lang="en-US" dirty="0" smtClean="0"/>
              <a:t>October 16-20</a:t>
            </a:r>
            <a:endParaRPr lang="en-US" dirty="0"/>
          </a:p>
          <a:p>
            <a:pPr lvl="1"/>
            <a:r>
              <a:rPr lang="en-US" dirty="0" smtClean="0"/>
              <a:t>Western theme</a:t>
            </a:r>
          </a:p>
          <a:p>
            <a:pPr lvl="1"/>
            <a:r>
              <a:rPr lang="en-US" dirty="0" smtClean="0"/>
              <a:t>Company and community events </a:t>
            </a:r>
          </a:p>
          <a:p>
            <a:pPr lvl="1"/>
            <a:r>
              <a:rPr lang="en-US" dirty="0" smtClean="0"/>
              <a:t>Specific information to follow 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Goal: $50,000</a:t>
            </a:r>
          </a:p>
          <a:p>
            <a:pPr lvl="1"/>
            <a:r>
              <a:rPr lang="en-US" dirty="0" smtClean="0"/>
              <a:t>Donations made to fight hunger and homelessness in community </a:t>
            </a:r>
          </a:p>
          <a:p>
            <a:pPr lvl="1"/>
            <a:endParaRPr lang="en-US" dirty="0"/>
          </a:p>
          <a:p>
            <a:r>
              <a:rPr lang="en-US" dirty="0" smtClean="0"/>
              <a:t>Be Bold campaign</a:t>
            </a:r>
          </a:p>
          <a:p>
            <a:pPr lvl="1"/>
            <a:r>
              <a:rPr lang="en-US" u="sng" dirty="0" smtClean="0">
                <a:hlinkClick r:id="rId3"/>
              </a:rPr>
              <a:t>www.fargoconnects.com</a:t>
            </a:r>
            <a:r>
              <a:rPr lang="en-US" dirty="0" smtClean="0"/>
              <a:t>: for individual donations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84277"/>
            <a:ext cx="12192000" cy="773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 smtClean="0">
                <a:latin typeface="AppleMyungjo" charset="-127"/>
                <a:ea typeface="AppleMyungjo" charset="-127"/>
                <a:cs typeface="AppleMyungjo" charset="-127"/>
              </a:rPr>
              <a:t>Fit Wages</a:t>
            </a:r>
            <a:endParaRPr lang="en-US" sz="2800" spc="300" dirty="0">
              <a:latin typeface="AppleMyungjo" charset="-127"/>
              <a:ea typeface="AppleMyungjo" charset="-127"/>
              <a:cs typeface="AppleMyungjo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8557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166</Words>
  <Application>Microsoft Office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AppleMyungjo</vt:lpstr>
      <vt:lpstr>Arial</vt:lpstr>
      <vt:lpstr>Calibri</vt:lpstr>
      <vt:lpstr>Calibri Light</vt:lpstr>
      <vt:lpstr>Hiragino Kaku Gothic StdN W8</vt:lpstr>
      <vt:lpstr>Office Theme</vt:lpstr>
      <vt:lpstr>Fargo Connects</vt:lpstr>
      <vt:lpstr>History </vt:lpstr>
      <vt:lpstr>PowerPoint Presentation</vt:lpstr>
      <vt:lpstr>Mission and Focus</vt:lpstr>
      <vt:lpstr>Fargo Connects</vt:lpstr>
      <vt:lpstr>Saddle Up for Fargo Connects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Fargo Connects</dc:title>
  <dc:creator>Emily Tostenson</dc:creator>
  <cp:lastModifiedBy>Whitney</cp:lastModifiedBy>
  <cp:revision>15</cp:revision>
  <dcterms:created xsi:type="dcterms:W3CDTF">2017-04-08T20:06:09Z</dcterms:created>
  <dcterms:modified xsi:type="dcterms:W3CDTF">2017-04-12T21:11:25Z</dcterms:modified>
</cp:coreProperties>
</file>